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2" r:id="rId5"/>
    <p:sldId id="265" r:id="rId6"/>
    <p:sldId id="260" r:id="rId7"/>
    <p:sldId id="263" r:id="rId8"/>
    <p:sldId id="261" r:id="rId9"/>
    <p:sldId id="259" r:id="rId10"/>
    <p:sldId id="266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A8BB-FD48-482E-99A4-54740C9B9B00}" type="datetimeFigureOut">
              <a:rPr lang="en-GB" smtClean="0"/>
              <a:t>17/02/2022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3577-E9F0-45A8-83D2-0949543EA5B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072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A8BB-FD48-482E-99A4-54740C9B9B00}" type="datetimeFigureOut">
              <a:rPr lang="en-GB" smtClean="0"/>
              <a:t>17/02/2022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3577-E9F0-45A8-83D2-0949543EA5B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243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A8BB-FD48-482E-99A4-54740C9B9B00}" type="datetimeFigureOut">
              <a:rPr lang="en-GB" smtClean="0"/>
              <a:t>17/02/2022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3577-E9F0-45A8-83D2-0949543EA5B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947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A8BB-FD48-482E-99A4-54740C9B9B00}" type="datetimeFigureOut">
              <a:rPr lang="en-GB" smtClean="0"/>
              <a:t>17/02/2022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3577-E9F0-45A8-83D2-0949543EA5B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0764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A8BB-FD48-482E-99A4-54740C9B9B00}" type="datetimeFigureOut">
              <a:rPr lang="en-GB" smtClean="0"/>
              <a:t>17/02/2022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3577-E9F0-45A8-83D2-0949543EA5B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953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A8BB-FD48-482E-99A4-54740C9B9B00}" type="datetimeFigureOut">
              <a:rPr lang="en-GB" smtClean="0"/>
              <a:t>17/02/2022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3577-E9F0-45A8-83D2-0949543EA5B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2034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A8BB-FD48-482E-99A4-54740C9B9B00}" type="datetimeFigureOut">
              <a:rPr lang="en-GB" smtClean="0"/>
              <a:t>17/02/2022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3577-E9F0-45A8-83D2-0949543EA5B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9110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A8BB-FD48-482E-99A4-54740C9B9B00}" type="datetimeFigureOut">
              <a:rPr lang="en-GB" smtClean="0"/>
              <a:t>17/02/2022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3577-E9F0-45A8-83D2-0949543EA5B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5584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A8BB-FD48-482E-99A4-54740C9B9B00}" type="datetimeFigureOut">
              <a:rPr lang="en-GB" smtClean="0"/>
              <a:t>17/02/2022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3577-E9F0-45A8-83D2-0949543EA5B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A8BB-FD48-482E-99A4-54740C9B9B00}" type="datetimeFigureOut">
              <a:rPr lang="en-GB" smtClean="0"/>
              <a:t>17/02/2022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3577-E9F0-45A8-83D2-0949543EA5B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15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A8BB-FD48-482E-99A4-54740C9B9B00}" type="datetimeFigureOut">
              <a:rPr lang="en-GB" smtClean="0"/>
              <a:t>17/02/2022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3577-E9F0-45A8-83D2-0949543EA5B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67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A8BB-FD48-482E-99A4-54740C9B9B00}" type="datetimeFigureOut">
              <a:rPr lang="en-GB" smtClean="0"/>
              <a:t>17/02/2022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3577-E9F0-45A8-83D2-0949543EA5B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211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A8BB-FD48-482E-99A4-54740C9B9B00}" type="datetimeFigureOut">
              <a:rPr lang="en-GB" smtClean="0"/>
              <a:t>17/02/2022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3577-E9F0-45A8-83D2-0949543EA5B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49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A8BB-FD48-482E-99A4-54740C9B9B00}" type="datetimeFigureOut">
              <a:rPr lang="en-GB" smtClean="0"/>
              <a:t>17/02/2022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3577-E9F0-45A8-83D2-0949543EA5B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3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A8BB-FD48-482E-99A4-54740C9B9B00}" type="datetimeFigureOut">
              <a:rPr lang="en-GB" smtClean="0"/>
              <a:t>17/02/2022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3577-E9F0-45A8-83D2-0949543EA5B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943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A8BB-FD48-482E-99A4-54740C9B9B00}" type="datetimeFigureOut">
              <a:rPr lang="en-GB" smtClean="0"/>
              <a:t>17/02/2022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3577-E9F0-45A8-83D2-0949543EA5B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74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A8BB-FD48-482E-99A4-54740C9B9B00}" type="datetimeFigureOut">
              <a:rPr lang="en-GB" smtClean="0"/>
              <a:t>17/02/2022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3577-E9F0-45A8-83D2-0949543EA5B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492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3A8BB-FD48-482E-99A4-54740C9B9B00}" type="datetimeFigureOut">
              <a:rPr lang="en-GB" smtClean="0"/>
              <a:t>17/02/2022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D3577-E9F0-45A8-83D2-0949543EA5B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8899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4151" y="900736"/>
            <a:ext cx="9423697" cy="2212331"/>
          </a:xfrm>
        </p:spPr>
        <p:txBody>
          <a:bodyPr>
            <a:noAutofit/>
          </a:bodyPr>
          <a:lstStyle/>
          <a:p>
            <a:r>
              <a:rPr lang="en-GB" sz="5400" dirty="0"/>
              <a:t>Reservoir road surgery ppg meeting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FE8EB2-CE10-449B-8E5D-31683F422CC6}"/>
              </a:ext>
            </a:extLst>
          </p:cNvPr>
          <p:cNvSpPr txBox="1"/>
          <p:nvPr/>
        </p:nvSpPr>
        <p:spPr>
          <a:xfrm>
            <a:off x="3580317" y="3744933"/>
            <a:ext cx="50313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06/07/2021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CHAIR: </a:t>
            </a:r>
            <a:r>
              <a:rPr lang="en-GB" sz="3200" dirty="0" smtClean="0"/>
              <a:t>H K</a:t>
            </a:r>
            <a:endParaRPr lang="en-GB" sz="3200" dirty="0"/>
          </a:p>
          <a:p>
            <a:pPr algn="ctr"/>
            <a:r>
              <a:rPr lang="en-GB" sz="3200" dirty="0"/>
              <a:t>GP LEAD: Dr G W Durston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318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47575-6037-4CC7-A747-1C43E63FA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Vaccination programmes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8A3C9-7FC3-4459-BDEB-21E98B707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Successful covid vaccination programme with an excellent uptake across the board</a:t>
            </a:r>
          </a:p>
          <a:p>
            <a:r>
              <a:rPr lang="en-GB" dirty="0"/>
              <a:t>Due to vaccine storage patients had to be directed to Poplar’s surgery (as per government directions)</a:t>
            </a:r>
          </a:p>
          <a:p>
            <a:r>
              <a:rPr lang="en-GB" dirty="0"/>
              <a:t>Flu vaccines have been ordered for this year </a:t>
            </a:r>
          </a:p>
          <a:p>
            <a:r>
              <a:rPr lang="en-GB" dirty="0"/>
              <a:t>Awaiting full update on 3</a:t>
            </a:r>
            <a:r>
              <a:rPr lang="en-GB" baseline="30000" dirty="0"/>
              <a:t>rd</a:t>
            </a:r>
            <a:r>
              <a:rPr lang="en-GB" dirty="0"/>
              <a:t> covid vaccine booster</a:t>
            </a:r>
          </a:p>
          <a:p>
            <a:r>
              <a:rPr lang="en-GB" dirty="0"/>
              <a:t>Children immunisations all up to date</a:t>
            </a:r>
          </a:p>
          <a:p>
            <a:r>
              <a:rPr lang="en-GB" dirty="0"/>
              <a:t>Nursing and residential homes and housebound patients have been vaccinated by the practice GPs</a:t>
            </a:r>
          </a:p>
        </p:txBody>
      </p:sp>
    </p:spTree>
    <p:extLst>
      <p:ext uri="{BB962C8B-B14F-4D97-AF65-F5344CB8AC3E}">
        <p14:creationId xmlns:p14="http://schemas.microsoft.com/office/powerpoint/2010/main" val="2101850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1597628"/>
            <a:ext cx="9733512" cy="2852737"/>
          </a:xfrm>
        </p:spPr>
        <p:txBody>
          <a:bodyPr>
            <a:normAutofit/>
          </a:bodyPr>
          <a:lstStyle/>
          <a:p>
            <a:r>
              <a:rPr lang="en-GB" sz="4400" dirty="0"/>
              <a:t>Thank you for listening. Feel free to ask any questions.</a:t>
            </a:r>
          </a:p>
        </p:txBody>
      </p:sp>
    </p:spTree>
    <p:extLst>
      <p:ext uri="{BB962C8B-B14F-4D97-AF65-F5344CB8AC3E}">
        <p14:creationId xmlns:p14="http://schemas.microsoft.com/office/powerpoint/2010/main" val="257989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Changes since covid-19</a:t>
            </a:r>
          </a:p>
        </p:txBody>
      </p:sp>
    </p:spTree>
    <p:extLst>
      <p:ext uri="{BB962C8B-B14F-4D97-AF65-F5344CB8AC3E}">
        <p14:creationId xmlns:p14="http://schemas.microsoft.com/office/powerpoint/2010/main" val="2444695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/>
              <a:t>accessibility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5886" y="1838192"/>
            <a:ext cx="6069576" cy="6010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We closed our doors for everyone’s safety</a:t>
            </a: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924" y="2646361"/>
            <a:ext cx="66675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092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7400" y="622300"/>
            <a:ext cx="106172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…but we still allow patients to come to the surgery anytime between</a:t>
            </a:r>
          </a:p>
          <a:p>
            <a:endParaRPr lang="en-GB" sz="4400" dirty="0"/>
          </a:p>
          <a:p>
            <a:endParaRPr lang="en-GB" dirty="0"/>
          </a:p>
          <a:p>
            <a:pPr algn="ctr"/>
            <a:r>
              <a:rPr lang="en-GB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2.45pm – 3.45pm</a:t>
            </a:r>
          </a:p>
          <a:p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During this time patients can come to the ‘window’ and collect forms, complete registration and more!</a:t>
            </a:r>
          </a:p>
        </p:txBody>
      </p:sp>
    </p:spTree>
    <p:extLst>
      <p:ext uri="{BB962C8B-B14F-4D97-AF65-F5344CB8AC3E}">
        <p14:creationId xmlns:p14="http://schemas.microsoft.com/office/powerpoint/2010/main" val="3118743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4D05E-2F97-4E33-8FF9-511A12859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550" y="965297"/>
            <a:ext cx="10353761" cy="1326321"/>
          </a:xfrm>
        </p:spPr>
        <p:txBody>
          <a:bodyPr/>
          <a:lstStyle/>
          <a:p>
            <a:r>
              <a:rPr lang="en-GB" dirty="0"/>
              <a:t>Doctor accessibility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681E03-289B-4186-8E49-F98A02C00FDE}"/>
              </a:ext>
            </a:extLst>
          </p:cNvPr>
          <p:cNvSpPr txBox="1"/>
          <p:nvPr/>
        </p:nvSpPr>
        <p:spPr>
          <a:xfrm>
            <a:off x="3568491" y="2364952"/>
            <a:ext cx="72631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Some patients are allowed to come into the surgery for a face to face appointment but that is only after they have had a telephone appointment with the doctor.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Request for home visits has remained the same even after the pandemic.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Nurse appointments have not changed although aerosol investigations are still on hold due to government guidelines.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Next month a new website (footfall) will be introduced – easier access to local NHS services and access to GPs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758992-5301-4C82-B1D8-DD879B968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3800" y="1293865"/>
            <a:ext cx="4877252" cy="487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524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25656" y="448883"/>
            <a:ext cx="10353761" cy="1326321"/>
          </a:xfrm>
        </p:spPr>
        <p:txBody>
          <a:bodyPr/>
          <a:lstStyle/>
          <a:p>
            <a:r>
              <a:rPr lang="en-GB" sz="5400" dirty="0"/>
              <a:t>appointments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895" y="2215321"/>
            <a:ext cx="6172805" cy="3626679"/>
          </a:xfrm>
        </p:spPr>
        <p:txBody>
          <a:bodyPr>
            <a:noAutofit/>
          </a:bodyPr>
          <a:lstStyle/>
          <a:p>
            <a:r>
              <a:rPr lang="en-GB" sz="2400" dirty="0"/>
              <a:t>Telephone triage offered which can lead to an in person appointment</a:t>
            </a:r>
          </a:p>
          <a:p>
            <a:endParaRPr lang="en-GB" sz="2400" dirty="0"/>
          </a:p>
          <a:p>
            <a:r>
              <a:rPr lang="en-GB" sz="2400" dirty="0"/>
              <a:t>accuRx introduced – can now text message patients, video consultations and receive images from patients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96"/>
          <a:stretch/>
        </p:blipFill>
        <p:spPr bwMode="auto">
          <a:xfrm>
            <a:off x="7962899" y="688393"/>
            <a:ext cx="3806825" cy="84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2620484"/>
            <a:ext cx="3451225" cy="334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047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/>
              <a:t>DOCTORS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600" dirty="0"/>
              <a:t>In the next 6 months 3 new GPs will be employed, leaving us with an increased number of GPs available for appointments…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PARTNERS</a:t>
            </a:r>
            <a:r>
              <a:rPr lang="en-GB" dirty="0"/>
              <a:t>:		</a:t>
            </a:r>
            <a:r>
              <a:rPr lang="en-GB" b="1" dirty="0"/>
              <a:t>SALARY GPs:		LOCUMS:</a:t>
            </a:r>
          </a:p>
          <a:p>
            <a:pPr marL="0" indent="0">
              <a:buNone/>
            </a:pPr>
            <a:r>
              <a:rPr lang="en-GB" dirty="0"/>
              <a:t>Dr Durston (m)		Dr Siddiqui (f)		used as and when they’re needed</a:t>
            </a:r>
          </a:p>
          <a:p>
            <a:pPr marL="0" indent="0">
              <a:buNone/>
            </a:pPr>
            <a:r>
              <a:rPr lang="en-GB" dirty="0"/>
              <a:t>Dr Maimoon (m)		Dr Heatman (f)</a:t>
            </a:r>
          </a:p>
          <a:p>
            <a:pPr marL="0" indent="0">
              <a:buNone/>
            </a:pPr>
            <a:r>
              <a:rPr lang="en-GB" dirty="0"/>
              <a:t>Dr Khan (m)		Dr Jeyagopal (m)</a:t>
            </a:r>
          </a:p>
          <a:p>
            <a:pPr marL="0" indent="0">
              <a:buNone/>
            </a:pPr>
            <a:r>
              <a:rPr lang="en-GB" dirty="0"/>
              <a:t>			Dr Imrani (m)</a:t>
            </a:r>
          </a:p>
          <a:p>
            <a:pPr marL="0" indent="0">
              <a:buNone/>
            </a:pPr>
            <a:r>
              <a:rPr lang="en-GB" dirty="0"/>
              <a:t>			Dr Saeed (f)</a:t>
            </a:r>
          </a:p>
          <a:p>
            <a:pPr marL="0" indent="0">
              <a:buNone/>
            </a:pPr>
            <a:r>
              <a:rPr lang="en-GB" dirty="0"/>
              <a:t>			Dr Popat (f)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994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/>
              <a:t>phones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3" y="1749372"/>
            <a:ext cx="10353762" cy="3695136"/>
          </a:xfrm>
        </p:spPr>
        <p:txBody>
          <a:bodyPr/>
          <a:lstStyle/>
          <a:p>
            <a:r>
              <a:rPr lang="en-GB" sz="2300" dirty="0"/>
              <a:t>Increased the call queue from 10 to 15 patients at a time</a:t>
            </a:r>
          </a:p>
          <a:p>
            <a:r>
              <a:rPr lang="en-GB" sz="2300" dirty="0"/>
              <a:t>20 minute waiting time before the call gets cut off (at the request of patients)</a:t>
            </a:r>
          </a:p>
          <a:p>
            <a:r>
              <a:rPr lang="en-GB" sz="2300" dirty="0"/>
              <a:t>Double the usual number of people answer phones at peak times</a:t>
            </a:r>
          </a:p>
          <a:p>
            <a:endParaRPr lang="en-GB" dirty="0"/>
          </a:p>
        </p:txBody>
      </p:sp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862" y="3943632"/>
            <a:ext cx="5127625" cy="25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021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prescriptions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921"/>
            <a:ext cx="10353762" cy="3695136"/>
          </a:xfrm>
        </p:spPr>
        <p:txBody>
          <a:bodyPr>
            <a:normAutofit/>
          </a:bodyPr>
          <a:lstStyle/>
          <a:p>
            <a:r>
              <a:rPr lang="en-GB" sz="2800" dirty="0"/>
              <a:t>More options!</a:t>
            </a:r>
          </a:p>
          <a:p>
            <a:pPr lvl="1"/>
            <a:r>
              <a:rPr lang="en-GB" sz="2400" dirty="0"/>
              <a:t>Online – completed using the website, app …</a:t>
            </a:r>
          </a:p>
          <a:p>
            <a:pPr lvl="1"/>
            <a:r>
              <a:rPr lang="en-GB" sz="2400" dirty="0"/>
              <a:t>Leaving them in a secure envelope in the post box outside</a:t>
            </a:r>
          </a:p>
          <a:p>
            <a:pPr lvl="1"/>
            <a:r>
              <a:rPr lang="en-GB" sz="2400" dirty="0"/>
              <a:t>Can go straight to your chosen pharmacy electronically (around 99% are done electronically now)</a:t>
            </a: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829" y="4051803"/>
            <a:ext cx="54483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268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90</TotalTime>
  <Words>442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Bookman Old Style</vt:lpstr>
      <vt:lpstr>Rockwell</vt:lpstr>
      <vt:lpstr>Damask</vt:lpstr>
      <vt:lpstr>Reservoir road surgery ppg meeting</vt:lpstr>
      <vt:lpstr>Changes since covid-19</vt:lpstr>
      <vt:lpstr>accessibility</vt:lpstr>
      <vt:lpstr>PowerPoint Presentation</vt:lpstr>
      <vt:lpstr>Doctor accessibility</vt:lpstr>
      <vt:lpstr>appointments</vt:lpstr>
      <vt:lpstr>DOCTORS</vt:lpstr>
      <vt:lpstr>phones</vt:lpstr>
      <vt:lpstr>prescriptions</vt:lpstr>
      <vt:lpstr>Vaccination programmes</vt:lpstr>
      <vt:lpstr>Thank you for listening. Feel free to ask any questions.</vt:lpstr>
    </vt:vector>
  </TitlesOfParts>
  <Company>BSOL CCG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Reservoir road surgery ppg meeting</dc:title>
  <dc:creator>hafsah khan</dc:creator>
  <cp:lastModifiedBy>Palvika Rathod</cp:lastModifiedBy>
  <cp:revision>13</cp:revision>
  <dcterms:created xsi:type="dcterms:W3CDTF">2021-07-05T17:18:00Z</dcterms:created>
  <dcterms:modified xsi:type="dcterms:W3CDTF">2022-02-17T14:00:28Z</dcterms:modified>
</cp:coreProperties>
</file>